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9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12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6831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1779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433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04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5474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0186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195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031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907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3980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191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172940-6613-2EDC-4E11-748B2F451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774218"/>
            <a:ext cx="9966960" cy="2926080"/>
          </a:xfrm>
        </p:spPr>
        <p:txBody>
          <a:bodyPr/>
          <a:lstStyle/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Rio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marocaso</a:t>
            </a:r>
            <a:b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4400" b="0" cap="none" dirty="0">
                <a:latin typeface="Arial" panose="020B0604020202020204" pitchFamily="34" charset="0"/>
                <a:cs typeface="Arial" panose="020B0604020202020204" pitchFamily="34" charset="0"/>
              </a:rPr>
              <a:t>Taller 2 - Cartografía base</a:t>
            </a:r>
            <a:endParaRPr lang="es-CO" sz="6600" b="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01E939-778D-139B-8945-D45CE9B0C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977789"/>
            <a:ext cx="8767860" cy="1388165"/>
          </a:xfrm>
        </p:spPr>
        <p:txBody>
          <a:bodyPr>
            <a:normAutofit/>
          </a:bodyPr>
          <a:lstStyle/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Moisés Carvajal Angarita</a:t>
            </a: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2023-S2</a:t>
            </a:r>
          </a:p>
        </p:txBody>
      </p:sp>
    </p:spTree>
    <p:extLst>
      <p:ext uri="{BB962C8B-B14F-4D97-AF65-F5344CB8AC3E}">
        <p14:creationId xmlns:p14="http://schemas.microsoft.com/office/powerpoint/2010/main" val="3786705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074D6-7A0E-B51A-9A84-624538AE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6" y="609600"/>
            <a:ext cx="10810568" cy="1356360"/>
          </a:xfrm>
        </p:spPr>
        <p:txBody>
          <a:bodyPr>
            <a:normAutofit/>
          </a:bodyPr>
          <a:lstStyle/>
          <a:p>
            <a:r>
              <a:rPr lang="es-CO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Generalidades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C1183-A38F-37F6-2F7F-1627FF35F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716" y="1965960"/>
            <a:ext cx="3841954" cy="4038600"/>
          </a:xfrm>
        </p:spPr>
        <p:txBody>
          <a:bodyPr>
            <a:normAutofit lnSpcReduction="10000"/>
          </a:bodyPr>
          <a:lstStyle/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cuenca del río </a:t>
            </a:r>
            <a:r>
              <a:rPr lang="es-CO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Marocaso</a:t>
            </a: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encuentra en el Departamento de la Guajira a una altitud de aproximadamente 658 m.s.n.m., entre los municipios de </a:t>
            </a:r>
            <a:r>
              <a:rPr lang="es-CO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Rihoacha</a:t>
            </a: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San Juan del Cesar.</a:t>
            </a:r>
          </a:p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Nace directamente desde las montañas de la Sierra Nevada de Santa Marta y es un afluente directo del Rio Ranchería. 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FDD696FA-9A34-1509-CDAA-0C717A97E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670" y="955330"/>
            <a:ext cx="7394871" cy="513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074D6-7A0E-B51A-9A84-624538AE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6" y="609600"/>
            <a:ext cx="10810568" cy="1356360"/>
          </a:xfrm>
        </p:spPr>
        <p:txBody>
          <a:bodyPr>
            <a:normAutofit/>
          </a:bodyPr>
          <a:lstStyle/>
          <a:p>
            <a:r>
              <a:rPr lang="es-CO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Cartografía base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C1183-A38F-37F6-2F7F-1627FF35F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717" y="1965960"/>
            <a:ext cx="4226724" cy="4373880"/>
          </a:xfrm>
        </p:spPr>
        <p:txBody>
          <a:bodyPr>
            <a:normAutofit fontScale="92500" lnSpcReduction="20000"/>
          </a:bodyPr>
          <a:lstStyle/>
          <a:p>
            <a:pPr marL="45720" indent="0" algn="just">
              <a:buNone/>
            </a:pPr>
            <a:r>
              <a:rPr lang="es-CO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la cartografía base, se utilizaron las planchas del IGAC 1:25000:</a:t>
            </a:r>
          </a:p>
          <a:p>
            <a:pPr algn="just">
              <a:spcBef>
                <a:spcPts val="700"/>
              </a:spcBef>
            </a:pPr>
            <a:r>
              <a:rPr lang="es-CO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20ID</a:t>
            </a:r>
          </a:p>
          <a:p>
            <a:pPr algn="just">
              <a:spcBef>
                <a:spcPts val="700"/>
              </a:spcBef>
            </a:pPr>
            <a:r>
              <a:rPr lang="es-CO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20IIC</a:t>
            </a:r>
          </a:p>
          <a:p>
            <a:pPr algn="just">
              <a:spcBef>
                <a:spcPts val="700"/>
              </a:spcBef>
            </a:pPr>
            <a:r>
              <a:rPr lang="es-CO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20IID</a:t>
            </a:r>
          </a:p>
          <a:p>
            <a:pPr algn="just">
              <a:spcBef>
                <a:spcPts val="700"/>
              </a:spcBef>
            </a:pPr>
            <a:r>
              <a:rPr lang="es-CO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20IIIB</a:t>
            </a:r>
          </a:p>
          <a:p>
            <a:pPr algn="just">
              <a:spcBef>
                <a:spcPts val="700"/>
              </a:spcBef>
            </a:pPr>
            <a:r>
              <a:rPr lang="es-CO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20IVA</a:t>
            </a:r>
          </a:p>
          <a:p>
            <a:pPr algn="just">
              <a:spcBef>
                <a:spcPts val="700"/>
              </a:spcBef>
            </a:pPr>
            <a:r>
              <a:rPr lang="es-CO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20IVB</a:t>
            </a:r>
          </a:p>
          <a:p>
            <a:pPr marL="45720" indent="0" algn="just">
              <a:buNone/>
            </a:pPr>
            <a:r>
              <a:rPr lang="es-CO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Obtenidas del portal Colombia en Mapas.</a:t>
            </a:r>
          </a:p>
          <a:p>
            <a:pPr marL="45720" indent="0" algn="just">
              <a:buNone/>
            </a:pPr>
            <a:r>
              <a:rPr lang="es-CO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Adicionalmente, se utilizó un DEM de 12.5M de Alos </a:t>
            </a:r>
            <a:r>
              <a:rPr lang="es-CO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Palsar</a:t>
            </a:r>
            <a:r>
              <a:rPr lang="es-CO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B62F547-0AB3-510B-33DB-74F7D35C4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8"/>
          <a:stretch/>
        </p:blipFill>
        <p:spPr>
          <a:xfrm>
            <a:off x="5016678" y="1287780"/>
            <a:ext cx="6727201" cy="4823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709603202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Marquesina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Base</Template>
  <TotalTime>44</TotalTime>
  <Words>112</Words>
  <Application>Microsoft Office PowerPoint</Application>
  <PresentationFormat>Panorámica</PresentationFormat>
  <Paragraphs>16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6" baseType="lpstr">
      <vt:lpstr>Arial</vt:lpstr>
      <vt:lpstr>Corbel</vt:lpstr>
      <vt:lpstr>Base</vt:lpstr>
      <vt:lpstr>Rio marocaso Taller 2 - Cartografía base</vt:lpstr>
      <vt:lpstr>Generalidades</vt:lpstr>
      <vt:lpstr>Cartografía base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Rio marocaso Taller 2 - Cartografía base</dc:title>
  <dc:creator>Moisés Carvajal Angarita</dc:creator>
  <cp:lastModifiedBy>MOISES CARVAJAL ANGARITA</cp:lastModifiedBy>
  <cp:revision>2</cp:revision>
  <dcterms:created xsi:type="dcterms:W3CDTF">2023-10-16T05:26:42Z</dcterms:created>
  <dcterms:modified xsi:type="dcterms:W3CDTF">2023-12-06T04:31:32Z</dcterms:modified>
</cp:coreProperties>
</file>